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70" r:id="rId7"/>
    <p:sldId id="269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3</a:t>
          </a:r>
          <a:r>
            <a:rPr lang="en-US" b="1" dirty="0" smtClean="0"/>
            <a:t>1</a:t>
          </a:r>
          <a:r>
            <a:rPr lang="ru-RU" b="1" dirty="0" smtClean="0"/>
            <a:t>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2136" y="2820742"/>
            <a:ext cx="440534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mtClean="0">
                <a:latin typeface="Georgia" pitchFamily="18" charset="0"/>
              </a:rPr>
              <a:t>Подземные воды Воронежской области</a:t>
            </a:r>
            <a:endParaRPr lang="ru-RU" sz="32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latin typeface="Georgia" pitchFamily="18" charset="0"/>
              </a:rPr>
              <a:t>Подземные воды Воронежской области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Вспомните, что такое горные породы. </a:t>
            </a:r>
            <a:endParaRPr lang="en-US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они бывают?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24744"/>
            <a:ext cx="2928958" cy="3905278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56714" y="5214950"/>
            <a:ext cx="164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Выходы мела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latin typeface="Georgia" pitchFamily="18" charset="0"/>
              </a:rPr>
              <a:t>Подземные воды Воронежской области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352956" cy="5786478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Взаимодействие подземных вод с горными породами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Подземными называют воды, находящиеся в толще горных пород на различной глубине.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Эти воды содержатся в водопроницаемых породах (песке, мелу, мергеле и известняке). </a:t>
            </a:r>
            <a:r>
              <a:rPr lang="ru-RU" sz="2000" i="1" dirty="0" smtClean="0">
                <a:latin typeface="Georgia" pitchFamily="18" charset="0"/>
              </a:rPr>
              <a:t>Другие, </a:t>
            </a:r>
            <a:r>
              <a:rPr lang="ru-RU" sz="2000" i="1" dirty="0" smtClean="0">
                <a:latin typeface="Georgia" pitchFamily="18" charset="0"/>
              </a:rPr>
              <a:t>водоупорные породы (глина, суглинки, гранит)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задерживают воду, не пропуская вниз.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Ближе всего к поверхности земли находятся верховодка и грунтовые воды.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Ниже находятся межпластовые подземные воды. 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178"/>
            <a:ext cx="3581113" cy="2371906"/>
          </a:xfrm>
        </p:spPr>
      </p:pic>
      <p:sp>
        <p:nvSpPr>
          <p:cNvPr id="6" name="TextBox 5"/>
          <p:cNvSpPr txBox="1"/>
          <p:nvPr/>
        </p:nvSpPr>
        <p:spPr>
          <a:xfrm>
            <a:off x="531146" y="4643446"/>
            <a:ext cx="3381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Пополнение подземных вод в</a:t>
            </a:r>
          </a:p>
          <a:p>
            <a:pPr algn="ctr"/>
            <a:r>
              <a:rPr lang="ru-RU" dirty="0" smtClean="0"/>
              <a:t>основном происходит весной</a:t>
            </a:r>
          </a:p>
          <a:p>
            <a:pPr algn="ctr"/>
            <a:r>
              <a:rPr lang="ru-RU" dirty="0" smtClean="0"/>
              <a:t>за счет таяния снега.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latin typeface="Georgia" pitchFamily="18" charset="0"/>
              </a:rPr>
              <a:t>Подземные воды Воронежской области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33298"/>
            <a:ext cx="4352956" cy="5710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Выход подземных вод на поверхность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оврагах, балках, речных долинах иногда имеются выходы подземных вод – родники (ключи).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Родники дают начало ручьям и рекам, питают реки водой, когда долго не бывает дождя или нет талых вод.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Родники могут выходить непосредственно в реку, тогда летом вода в ней будет холодной.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Самые мощные родники получили название </a:t>
            </a:r>
            <a:r>
              <a:rPr lang="ru-RU" sz="2000" i="1" dirty="0" err="1" smtClean="0">
                <a:latin typeface="Georgia" pitchFamily="18" charset="0"/>
              </a:rPr>
              <a:t>воклюзы</a:t>
            </a:r>
            <a:r>
              <a:rPr lang="ru-RU" sz="2000" i="1" dirty="0" smtClean="0">
                <a:latin typeface="Georgia" pitchFamily="18" charset="0"/>
              </a:rPr>
              <a:t>. Крупнейший в </a:t>
            </a:r>
            <a:r>
              <a:rPr lang="ru-RU" sz="2000" i="1" dirty="0" smtClean="0">
                <a:latin typeface="Georgia" pitchFamily="18" charset="0"/>
              </a:rPr>
              <a:t>области – </a:t>
            </a:r>
            <a:r>
              <a:rPr lang="ru-RU" sz="2000" i="1" dirty="0" err="1" smtClean="0">
                <a:latin typeface="Georgia" pitchFamily="18" charset="0"/>
              </a:rPr>
              <a:t>Нижнекисляйский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err="1" smtClean="0">
                <a:latin typeface="Georgia" pitchFamily="18" charset="0"/>
              </a:rPr>
              <a:t>воклюз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933298"/>
            <a:ext cx="3286148" cy="4419783"/>
          </a:xfrm>
        </p:spPr>
      </p:pic>
      <p:sp>
        <p:nvSpPr>
          <p:cNvPr id="6" name="TextBox 5"/>
          <p:cNvSpPr txBox="1"/>
          <p:nvPr/>
        </p:nvSpPr>
        <p:spPr>
          <a:xfrm>
            <a:off x="142844" y="5572140"/>
            <a:ext cx="386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Мощный родник «Невестин ключ»</a:t>
            </a:r>
          </a:p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Верхнемамонском</a:t>
            </a:r>
            <a:r>
              <a:rPr lang="ru-RU" dirty="0" smtClean="0"/>
              <a:t> районе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latin typeface="Georgia" pitchFamily="18" charset="0"/>
              </a:rPr>
              <a:t>Подземные воды Воронежской области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33298"/>
            <a:ext cx="4352956" cy="5710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Минеральные воды Воронежской области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Большая часть подземных вод области относится к пресным. В них содержится менее 1 грамма солей на литр воды.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Когда в подземных водах содержится много химических элементов и они поэтому обладают лечебными свойствами, то их относят к минеральным водам.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Самые известные минеральные воды области – «Белая Горка», «</a:t>
            </a:r>
            <a:r>
              <a:rPr lang="ru-RU" sz="2000" i="1" dirty="0" err="1" smtClean="0">
                <a:latin typeface="Georgia" pitchFamily="18" charset="0"/>
              </a:rPr>
              <a:t>Икорецкая</a:t>
            </a:r>
            <a:r>
              <a:rPr lang="ru-RU" sz="2000" i="1" dirty="0" smtClean="0">
                <a:latin typeface="Georgia" pitchFamily="18" charset="0"/>
              </a:rPr>
              <a:t>», «</a:t>
            </a:r>
            <a:r>
              <a:rPr lang="ru-RU" sz="2000" i="1" dirty="0" err="1" smtClean="0">
                <a:latin typeface="Georgia" pitchFamily="18" charset="0"/>
              </a:rPr>
              <a:t>Углянческая</a:t>
            </a:r>
            <a:r>
              <a:rPr lang="ru-RU" sz="2000" i="1" dirty="0" smtClean="0">
                <a:latin typeface="Georgia" pitchFamily="18" charset="0"/>
              </a:rPr>
              <a:t>», «Клиническая» и другие.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226656"/>
            <a:ext cx="3286148" cy="3833066"/>
          </a:xfrm>
        </p:spPr>
      </p:pic>
      <p:sp>
        <p:nvSpPr>
          <p:cNvPr id="6" name="TextBox 5"/>
          <p:cNvSpPr txBox="1"/>
          <p:nvPr/>
        </p:nvSpPr>
        <p:spPr>
          <a:xfrm>
            <a:off x="571472" y="5248974"/>
            <a:ext cx="288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Выход подземных вод в</a:t>
            </a:r>
          </a:p>
          <a:p>
            <a:pPr algn="ctr"/>
            <a:r>
              <a:rPr lang="ru-RU" dirty="0" smtClean="0"/>
              <a:t>парке Динамо г. Воронеж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latin typeface="Georgia" pitchFamily="18" charset="0"/>
              </a:rPr>
              <a:t>Подземные воды Воронежской области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352956" cy="6000768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Ограниченность ресурсов подземных вод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Для водоснабжения населения и предприятий в наши дни используются в основном подземные воды, так как они гораздо чище поверхностных.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Естественные ресурсы подземных вод недостаточно велики – около 500 млн. кубометров в год.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Из-за постоянных откачек уровень подземных вод понижается. Их нужно искусственно пополнять.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Охрана подземных вод от истощения и загрязнения – важнейшая задача.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178"/>
            <a:ext cx="3581112" cy="2371906"/>
          </a:xfrm>
        </p:spPr>
      </p:pic>
      <p:sp>
        <p:nvSpPr>
          <p:cNvPr id="6" name="TextBox 5"/>
          <p:cNvSpPr txBox="1"/>
          <p:nvPr/>
        </p:nvSpPr>
        <p:spPr>
          <a:xfrm>
            <a:off x="531146" y="4643446"/>
            <a:ext cx="395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Фильтрация воды из</a:t>
            </a:r>
          </a:p>
          <a:p>
            <a:pPr algn="ctr"/>
            <a:r>
              <a:rPr lang="ru-RU" dirty="0" smtClean="0"/>
              <a:t>Воронежского водохранилища</a:t>
            </a:r>
          </a:p>
          <a:p>
            <a:pPr algn="ctr"/>
            <a:r>
              <a:rPr lang="ru-RU" dirty="0" smtClean="0"/>
              <a:t>повышает уровень подземных вод </a:t>
            </a:r>
          </a:p>
          <a:p>
            <a:pPr algn="ctr"/>
            <a:r>
              <a:rPr lang="ru-RU" dirty="0" smtClean="0"/>
              <a:t>в Воронеже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Водоносные комплексы. Подземный сток</a:t>
            </a:r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Содержимое 10" descr="img08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539442"/>
            <a:ext cx="5214974" cy="6247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3"/>
            <a:ext cx="8429684" cy="5964485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800" i="1" dirty="0" smtClean="0">
                <a:latin typeface="Georgia" pitchFamily="18" charset="0"/>
              </a:rPr>
              <a:t>Какие воды называются подземными?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800" i="1" dirty="0" smtClean="0">
                <a:latin typeface="Georgia" pitchFamily="18" charset="0"/>
              </a:rPr>
              <a:t>От чего зависит скорость просачивания воды?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800" i="1" dirty="0" smtClean="0">
                <a:latin typeface="Georgia" pitchFamily="18" charset="0"/>
              </a:rPr>
              <a:t>Что входит в понятие «водоносный горизонт»?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800" i="1" dirty="0" smtClean="0">
                <a:latin typeface="Georgia" pitchFamily="18" charset="0"/>
              </a:rPr>
              <a:t>Расскажите о верховодке и грунтовых водах.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800" i="1" dirty="0" smtClean="0">
                <a:latin typeface="Georgia" pitchFamily="18" charset="0"/>
              </a:rPr>
              <a:t>От чего зависит защищённость водоносного горизонта?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800" i="1" dirty="0" smtClean="0">
                <a:latin typeface="Georgia" pitchFamily="18" charset="0"/>
              </a:rPr>
              <a:t>Как подземные воды выходят на земную поверхность?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800" i="1" dirty="0" smtClean="0">
                <a:latin typeface="Georgia" pitchFamily="18" charset="0"/>
              </a:rPr>
              <a:t>Чем отличаются пресные воды от минеральных? Какие минеральные воды добывают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800" i="1" dirty="0" smtClean="0">
                <a:latin typeface="Georgia" pitchFamily="18" charset="0"/>
              </a:rPr>
              <a:t>В чём выражается ограниченность водных ресурсов для нашей области?</a:t>
            </a:r>
          </a:p>
          <a:p>
            <a:pPr marL="114300" indent="-457200">
              <a:buNone/>
            </a:pPr>
            <a:r>
              <a:rPr lang="ru-RU" sz="2000" b="1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О ближайших к поверхности подземных водах можно судить по воде в колодцах. По скважинам можно понять особенности глубоко залегающих вод. Расскажите об изменениях уровня воды, мутности, температуры и других свойств воды в известных вам колодцах и скважинах.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Имеются ли в окрестностях вашего населенного пункта или школы выходы подземных вод (</a:t>
            </a:r>
            <a:r>
              <a:rPr lang="ru-RU" sz="1700" i="1" smtClean="0">
                <a:latin typeface="Georgia" pitchFamily="18" charset="0"/>
              </a:rPr>
              <a:t>родники</a:t>
            </a:r>
            <a:r>
              <a:rPr lang="ru-RU" sz="1700" i="1" smtClean="0">
                <a:latin typeface="Georgia" pitchFamily="18" charset="0"/>
              </a:rPr>
              <a:t>)? </a:t>
            </a:r>
            <a:r>
              <a:rPr lang="ru-RU" sz="1700" i="1" dirty="0" smtClean="0">
                <a:latin typeface="Georgia" pitchFamily="18" charset="0"/>
              </a:rPr>
              <a:t>Расскажите о них.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								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Подземные воды Воронежской области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501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Подземные воды Воронежской области</vt:lpstr>
      <vt:lpstr>Подземные воды Воронежской области</vt:lpstr>
      <vt:lpstr>Подземные воды Воронежской области</vt:lpstr>
      <vt:lpstr>Подземные воды Воронежской области</vt:lpstr>
      <vt:lpstr>Подземные воды Воронежской области</vt:lpstr>
      <vt:lpstr>Подземные воды Воронежской области</vt:lpstr>
      <vt:lpstr>Водоносные комплексы. Подземный сток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77</cp:revision>
  <dcterms:created xsi:type="dcterms:W3CDTF">2014-11-28T17:41:41Z</dcterms:created>
  <dcterms:modified xsi:type="dcterms:W3CDTF">2015-01-23T13:02:55Z</dcterms:modified>
</cp:coreProperties>
</file>